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116" y="-5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736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8433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2282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06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42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1555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017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4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140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5470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448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8A3C8-3019-4073-8A41-13AFA8F4AAF3}" type="datetimeFigureOut">
              <a:rPr lang="ko-KR" altLang="en-US" smtClean="0"/>
              <a:t>2017-06-19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0C782-DE29-4870-B337-ABEEA4606D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553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T900X3K\Pictures\캐나다앨범\16년~일상\20160714_1159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59574" y="1571978"/>
            <a:ext cx="238449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76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NT900X3K</dc:creator>
  <cp:lastModifiedBy>NT900X3K</cp:lastModifiedBy>
  <cp:revision>4</cp:revision>
  <dcterms:created xsi:type="dcterms:W3CDTF">2017-06-20T05:19:36Z</dcterms:created>
  <dcterms:modified xsi:type="dcterms:W3CDTF">2017-06-20T05:26:50Z</dcterms:modified>
</cp:coreProperties>
</file>